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0" r:id="rId2"/>
    <p:sldId id="272" r:id="rId3"/>
    <p:sldId id="257" r:id="rId4"/>
    <p:sldId id="259" r:id="rId5"/>
    <p:sldId id="263" r:id="rId6"/>
    <p:sldId id="274" r:id="rId7"/>
    <p:sldId id="261" r:id="rId8"/>
    <p:sldId id="258" r:id="rId9"/>
    <p:sldId id="265" r:id="rId10"/>
    <p:sldId id="266" r:id="rId11"/>
    <p:sldId id="273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89102-5DB7-4508-A393-847EA4438B86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CBEE-38D6-4D22-8D3E-2DCD81F374B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558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083E-AC92-4120-82E8-0D9A1C2BF6EE}" type="datetimeFigureOut">
              <a:rPr lang="lv-LV" smtClean="0"/>
              <a:pPr/>
              <a:t>2018.03.05.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istīts attēls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r="6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lv-LV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Jaunieši VAR!</a:t>
            </a:r>
            <a:endParaRPr lang="lv-LV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576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</a:rPr>
              <a:t>MADARA JEROMĀNE</a:t>
            </a:r>
          </a:p>
          <a:p>
            <a:pPr algn="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</a:rPr>
              <a:t>Viļakas Valsts ģimnāzijas skolotāja</a:t>
            </a:r>
          </a:p>
          <a:p>
            <a:pPr algn="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</a:rPr>
              <a:t>Jaunatnes lietu speciāliste</a:t>
            </a:r>
          </a:p>
          <a:p>
            <a:pPr algn="r"/>
            <a:r>
              <a:rPr lang="lv-LV" b="1" dirty="0" smtClean="0">
                <a:solidFill>
                  <a:schemeClr val="bg2">
                    <a:lumMod val="25000"/>
                  </a:schemeClr>
                </a:solidFill>
              </a:rPr>
              <a:t>02.03.2018.</a:t>
            </a:r>
            <a:endParaRPr lang="lv-LV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 descr="Attēlu rezultāti vaicājumam “izglītības attīstības centr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91200"/>
            <a:ext cx="1313792" cy="762000"/>
          </a:xfrm>
          <a:prstGeom prst="rect">
            <a:avLst/>
          </a:prstGeom>
          <a:noFill/>
        </p:spPr>
      </p:pic>
      <p:pic>
        <p:nvPicPr>
          <p:cNvPr id="12292" name="Picture 4" descr="Attēlu rezultāti vaicājumam “british council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791200"/>
            <a:ext cx="2667000" cy="7601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95800" y="5791200"/>
            <a:ext cx="2895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dirty="0" smtClean="0"/>
              <a:t>Projekts “Izzināt. Pieredzēt. Rīkoties. Dalīties.”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v-LV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Kādas ir svarīgākās vērtības efektīvai līdzdalībai?</a:t>
            </a:r>
            <a:endParaRPr lang="lv-LV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Attēlu rezultāti vaicājumam “vairāk nekā vārdi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91000"/>
            <a:ext cx="2703314" cy="2454072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4419600" y="1981200"/>
            <a:ext cx="4267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Dažādas spēles (un spēļu veida metožu apraksti) atrodamas </a:t>
            </a:r>
            <a:r>
              <a:rPr lang="lv-LV" sz="2800" dirty="0" err="1" smtClean="0"/>
              <a:t>www.tellyourstory.com</a:t>
            </a:r>
            <a:endParaRPr lang="lv-LV" sz="2800" dirty="0" smtClean="0"/>
          </a:p>
        </p:txBody>
      </p:sp>
      <p:pic>
        <p:nvPicPr>
          <p:cNvPr id="3074" name="Picture 2" descr="Attēlu rezultāti vaicājumam “stāstu stāstiem izstāstīju”"/>
          <p:cNvPicPr>
            <a:picLocks noChangeAspect="1" noChangeArrowheads="1"/>
          </p:cNvPicPr>
          <p:nvPr/>
        </p:nvPicPr>
        <p:blipFill>
          <a:blip r:embed="rId3"/>
          <a:srcRect r="54667"/>
          <a:stretch>
            <a:fillRect/>
          </a:stretch>
        </p:blipFill>
        <p:spPr bwMode="auto">
          <a:xfrm>
            <a:off x="304800" y="1981200"/>
            <a:ext cx="2823735" cy="282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istīts attēls"/>
          <p:cNvPicPr>
            <a:picLocks noChangeAspect="1" noChangeArrowheads="1"/>
          </p:cNvPicPr>
          <p:nvPr/>
        </p:nvPicPr>
        <p:blipFill>
          <a:blip r:embed="rId2"/>
          <a:srcRect l="14592" r="13615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Paldies par</a:t>
            </a:r>
            <a:b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lv-LV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uzmanību!</a:t>
            </a:r>
            <a:endParaRPr lang="lv-LV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Darba devējs vēlas, lai 22 gadus vecam darbiniekam būtu  10 gadu darba pieredze</a:t>
            </a:r>
            <a:endParaRPr lang="lv-LV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Saistīts attēls"/>
          <p:cNvPicPr>
            <a:picLocks noChangeAspect="1" noChangeArrowheads="1"/>
          </p:cNvPicPr>
          <p:nvPr/>
        </p:nvPicPr>
        <p:blipFill>
          <a:blip r:embed="rId2">
            <a:lum bright="-30000" contrast="10000"/>
          </a:blip>
          <a:srcRect/>
          <a:stretch>
            <a:fillRect/>
          </a:stretch>
        </p:blipFill>
        <p:spPr bwMode="auto">
          <a:xfrm>
            <a:off x="1447800" y="2310922"/>
            <a:ext cx="6248400" cy="414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71" t="16667" r="23865" b="6250"/>
          <a:stretch>
            <a:fillRect/>
          </a:stretch>
        </p:blipFill>
        <p:spPr bwMode="auto">
          <a:xfrm>
            <a:off x="304800" y="533400"/>
            <a:ext cx="8610600" cy="52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209800"/>
            <a:ext cx="3276600" cy="99060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Vietā kur mīt </a:t>
            </a:r>
            <a:r>
              <a:rPr lang="lv-LV" b="1" dirty="0" smtClean="0">
                <a:solidFill>
                  <a:srgbClr val="FF0000"/>
                </a:solidFill>
              </a:rPr>
              <a:t>1000</a:t>
            </a:r>
            <a:r>
              <a:rPr lang="lv-LV" dirty="0" smtClean="0"/>
              <a:t> iedzīvotāju, notikumus var mainīt </a:t>
            </a:r>
            <a:r>
              <a:rPr lang="lv-LV" b="1" dirty="0" smtClean="0">
                <a:solidFill>
                  <a:srgbClr val="FF0000"/>
                </a:solidFill>
              </a:rPr>
              <a:t>1</a:t>
            </a:r>
            <a:r>
              <a:rPr lang="lv-LV" dirty="0" smtClean="0"/>
              <a:t> cilvēks</a:t>
            </a: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155" t="20833" r="34993" b="12500"/>
          <a:stretch>
            <a:fillRect/>
          </a:stretch>
        </p:blipFill>
        <p:spPr bwMode="auto">
          <a:xfrm>
            <a:off x="381000" y="838200"/>
            <a:ext cx="5410200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Jauniešu līdzdalība</a:t>
            </a:r>
            <a:endParaRPr lang="lv-LV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lv-LV" sz="4000" dirty="0" smtClean="0"/>
              <a:t>Jauniešu</a:t>
            </a:r>
            <a:r>
              <a:rPr lang="lv-LV" sz="4000" dirty="0" smtClean="0">
                <a:solidFill>
                  <a:srgbClr val="FF0000"/>
                </a:solidFill>
              </a:rPr>
              <a:t> līdzdalība </a:t>
            </a:r>
            <a:r>
              <a:rPr lang="lv-LV" sz="4000" dirty="0" smtClean="0"/>
              <a:t>ir </a:t>
            </a:r>
            <a:r>
              <a:rPr lang="it-IT" sz="4000" dirty="0" smtClean="0">
                <a:solidFill>
                  <a:srgbClr val="FF0000"/>
                </a:solidFill>
              </a:rPr>
              <a:t>process</a:t>
            </a:r>
            <a:r>
              <a:rPr lang="it-IT" sz="4000" dirty="0" smtClean="0"/>
              <a:t>, kurā jaunieši</a:t>
            </a:r>
            <a:r>
              <a:rPr lang="lv-LV" sz="4000" dirty="0" smtClean="0"/>
              <a:t> piedalās sev būtisku jautājumu </a:t>
            </a:r>
            <a:r>
              <a:rPr lang="lv-LV" sz="4000" dirty="0" smtClean="0">
                <a:solidFill>
                  <a:srgbClr val="FF0000"/>
                </a:solidFill>
              </a:rPr>
              <a:t>izlemšanā</a:t>
            </a:r>
            <a:r>
              <a:rPr lang="lv-LV" sz="4000" dirty="0" smtClean="0"/>
              <a:t>, apkārt notiekošā </a:t>
            </a:r>
            <a:r>
              <a:rPr lang="lv-LV" sz="4000" dirty="0" err="1" smtClean="0">
                <a:solidFill>
                  <a:srgbClr val="FF0000"/>
                </a:solidFill>
              </a:rPr>
              <a:t>līdzveidošanā</a:t>
            </a:r>
            <a:r>
              <a:rPr lang="lv-LV" sz="4000" dirty="0" smtClean="0"/>
              <a:t> un sabiedrības procesu </a:t>
            </a:r>
            <a:r>
              <a:rPr lang="lv-LV" sz="4000" dirty="0" smtClean="0">
                <a:solidFill>
                  <a:srgbClr val="FF0000"/>
                </a:solidFill>
              </a:rPr>
              <a:t>ietekmēšanā.</a:t>
            </a:r>
          </a:p>
          <a:p>
            <a:pPr algn="ctr">
              <a:buNone/>
            </a:pPr>
            <a:endParaRPr lang="lv-LV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lv-LV" sz="4000" dirty="0" smtClean="0">
                <a:solidFill>
                  <a:srgbClr val="FF0000"/>
                </a:solidFill>
              </a:rPr>
              <a:t>Līdzdalība ir kā kompetence!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lv-LV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Līdzdalības prasmes</a:t>
            </a:r>
            <a:endParaRPr lang="lv-LV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lv-LV" dirty="0" smtClean="0"/>
              <a:t>Prasme saprast un noformulēt „</a:t>
            </a:r>
            <a:r>
              <a:rPr lang="lv-LV" dirty="0" smtClean="0">
                <a:solidFill>
                  <a:srgbClr val="FF0000"/>
                </a:solidFill>
              </a:rPr>
              <a:t>ko es gribu</a:t>
            </a:r>
            <a:r>
              <a:rPr lang="lv-LV" dirty="0" smtClean="0"/>
              <a:t>”</a:t>
            </a:r>
          </a:p>
          <a:p>
            <a:r>
              <a:rPr lang="lv-LV" dirty="0" smtClean="0"/>
              <a:t>Spēja saskatīt un izmantot</a:t>
            </a:r>
            <a:r>
              <a:rPr lang="lv-LV" dirty="0" smtClean="0">
                <a:solidFill>
                  <a:srgbClr val="FF0000"/>
                </a:solidFill>
              </a:rPr>
              <a:t> iespējas</a:t>
            </a:r>
          </a:p>
          <a:p>
            <a:r>
              <a:rPr lang="lv-LV" dirty="0" smtClean="0"/>
              <a:t>Prasme izrādīt </a:t>
            </a:r>
            <a:r>
              <a:rPr lang="lv-LV" dirty="0" smtClean="0">
                <a:solidFill>
                  <a:srgbClr val="FF0000"/>
                </a:solidFill>
              </a:rPr>
              <a:t>iniciatīvu</a:t>
            </a:r>
            <a:r>
              <a:rPr lang="lv-LV" dirty="0" smtClean="0"/>
              <a:t> un uzņemties </a:t>
            </a:r>
            <a:r>
              <a:rPr lang="lv-LV" dirty="0" smtClean="0">
                <a:solidFill>
                  <a:srgbClr val="FF0000"/>
                </a:solidFill>
              </a:rPr>
              <a:t>atbildību</a:t>
            </a:r>
          </a:p>
          <a:p>
            <a:r>
              <a:rPr lang="lv-LV" dirty="0" smtClean="0"/>
              <a:t>Prasme skaidri un saprotami </a:t>
            </a:r>
            <a:r>
              <a:rPr lang="lv-LV" dirty="0" smtClean="0">
                <a:solidFill>
                  <a:srgbClr val="FF0000"/>
                </a:solidFill>
              </a:rPr>
              <a:t>izklāstīt savu ideju</a:t>
            </a:r>
          </a:p>
          <a:p>
            <a:r>
              <a:rPr lang="lv-LV" dirty="0" smtClean="0"/>
              <a:t>Prasme </a:t>
            </a:r>
            <a:r>
              <a:rPr lang="lv-LV" dirty="0" smtClean="0">
                <a:solidFill>
                  <a:srgbClr val="FF0000"/>
                </a:solidFill>
              </a:rPr>
              <a:t>uzdot jautājumus</a:t>
            </a:r>
          </a:p>
          <a:p>
            <a:r>
              <a:rPr lang="lv-LV" dirty="0" smtClean="0"/>
              <a:t>Prasme </a:t>
            </a:r>
            <a:r>
              <a:rPr lang="lv-LV" dirty="0" smtClean="0">
                <a:solidFill>
                  <a:srgbClr val="FF0000"/>
                </a:solidFill>
              </a:rPr>
              <a:t>identificēt lēmumu pieņēmējus</a:t>
            </a:r>
          </a:p>
          <a:p>
            <a:r>
              <a:rPr lang="lv-LV" dirty="0" smtClean="0"/>
              <a:t>Prasme atrast, apstrādāt un </a:t>
            </a:r>
            <a:r>
              <a:rPr lang="lv-LV" dirty="0" smtClean="0">
                <a:solidFill>
                  <a:srgbClr val="FF0000"/>
                </a:solidFill>
              </a:rPr>
              <a:t>analizēt informāciju</a:t>
            </a:r>
          </a:p>
          <a:p>
            <a:r>
              <a:rPr lang="lv-LV" dirty="0" smtClean="0"/>
              <a:t>Prasme rast un piedāvāt </a:t>
            </a:r>
            <a:r>
              <a:rPr lang="lv-LV" dirty="0" smtClean="0">
                <a:solidFill>
                  <a:srgbClr val="FF0000"/>
                </a:solidFill>
              </a:rPr>
              <a:t>risinājumus</a:t>
            </a:r>
            <a:endParaRPr lang="lv-LV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lv-LV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Kas ir ieguvēji?</a:t>
            </a:r>
            <a:endParaRPr lang="lv-LV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276600" y="3124200"/>
            <a:ext cx="2667000" cy="1676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 smtClean="0"/>
              <a:t>JAUNIEŠU LĪDZDALĪBA</a:t>
            </a:r>
            <a:endParaRPr lang="lv-LV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90600" y="14478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Vecāki</a:t>
            </a:r>
            <a:endParaRPr lang="lv-LV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54102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Skola un skolotāji</a:t>
            </a:r>
            <a:endParaRPr lang="lv-LV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3581400" y="10668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Apkārtējā sabiedrība</a:t>
            </a:r>
            <a:endParaRPr lang="lv-LV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066800" y="50292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Uzņēmēji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" y="32766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Pašvaldība</a:t>
            </a:r>
            <a:endParaRPr lang="lv-LV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6400800" y="50292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Vienaudži un draugi</a:t>
            </a:r>
            <a:endParaRPr lang="lv-LV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6553200" y="32004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Pieaugušie</a:t>
            </a:r>
            <a:endParaRPr lang="lv-LV" dirty="0"/>
          </a:p>
        </p:txBody>
      </p:sp>
      <p:sp>
        <p:nvSpPr>
          <p:cNvPr id="15" name="Rounded Rectangle 14"/>
          <p:cNvSpPr/>
          <p:nvPr/>
        </p:nvSpPr>
        <p:spPr>
          <a:xfrm>
            <a:off x="6096000" y="1524000"/>
            <a:ext cx="21336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800" dirty="0" smtClean="0"/>
              <a:t>Tieši iesaistītie jaunieši</a:t>
            </a:r>
            <a:endParaRPr lang="lv-LV" sz="2800" dirty="0"/>
          </a:p>
        </p:txBody>
      </p:sp>
      <p:cxnSp>
        <p:nvCxnSpPr>
          <p:cNvPr id="17" name="Straight Arrow Connector 16"/>
          <p:cNvCxnSpPr>
            <a:stCxn id="5" idx="1"/>
          </p:cNvCxnSpPr>
          <p:nvPr/>
        </p:nvCxnSpPr>
        <p:spPr>
          <a:xfrm rot="16200000" flipV="1">
            <a:off x="3006236" y="2708765"/>
            <a:ext cx="702703" cy="619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0"/>
            <a:endCxn id="10" idx="2"/>
          </p:cNvCxnSpPr>
          <p:nvPr/>
        </p:nvCxnSpPr>
        <p:spPr>
          <a:xfrm rot="5400000" flipH="1" flipV="1">
            <a:off x="4248150" y="2724150"/>
            <a:ext cx="762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7"/>
          </p:cNvCxnSpPr>
          <p:nvPr/>
        </p:nvCxnSpPr>
        <p:spPr>
          <a:xfrm rot="5400000" flipH="1" flipV="1">
            <a:off x="5587462" y="2784966"/>
            <a:ext cx="550303" cy="619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6"/>
            <a:endCxn id="14" idx="1"/>
          </p:cNvCxnSpPr>
          <p:nvPr/>
        </p:nvCxnSpPr>
        <p:spPr>
          <a:xfrm flipV="1">
            <a:off x="5943600" y="3848100"/>
            <a:ext cx="6096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5"/>
          </p:cNvCxnSpPr>
          <p:nvPr/>
        </p:nvCxnSpPr>
        <p:spPr>
          <a:xfrm rot="16200000" flipH="1">
            <a:off x="5701762" y="4406361"/>
            <a:ext cx="550303" cy="847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0"/>
          </p:cNvCxnSpPr>
          <p:nvPr/>
        </p:nvCxnSpPr>
        <p:spPr>
          <a:xfrm rot="5400000">
            <a:off x="4533900" y="51435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</p:cNvCxnSpPr>
          <p:nvPr/>
        </p:nvCxnSpPr>
        <p:spPr>
          <a:xfrm rot="5400000">
            <a:off x="3158636" y="4520662"/>
            <a:ext cx="474103" cy="542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12" idx="3"/>
          </p:cNvCxnSpPr>
          <p:nvPr/>
        </p:nvCxnSpPr>
        <p:spPr>
          <a:xfrm rot="10800000">
            <a:off x="2667000" y="3924300"/>
            <a:ext cx="609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Attēlu rezultāti vaicājumam “opportuniti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257800" y="0"/>
            <a:ext cx="4648200" cy="52079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lv-LV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Rodžera</a:t>
            </a:r>
            <a:r>
              <a:rPr lang="lv-LV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lv-LV" sz="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Hārta</a:t>
            </a:r>
            <a:r>
              <a:rPr lang="lv-LV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lv-LV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lv-LV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„Līdzdalības kāpņu” modelis:</a:t>
            </a:r>
            <a:endParaRPr lang="lv-LV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514600"/>
            <a:ext cx="5715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2400" dirty="0" smtClean="0"/>
              <a:t>6. pakāpiens: </a:t>
            </a:r>
            <a:r>
              <a:rPr lang="lv-LV" sz="2400" b="1" dirty="0" smtClean="0"/>
              <a:t>Jaunieši ir vienlīdzīgi lēmumu pieņemšanā par pieaugušo idejām</a:t>
            </a:r>
            <a:endParaRPr lang="lv-LV" sz="2400" dirty="0" smtClean="0"/>
          </a:p>
          <a:p>
            <a:endParaRPr lang="lv-LV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3886200"/>
            <a:ext cx="66294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2400" dirty="0" smtClean="0"/>
          </a:p>
          <a:p>
            <a:r>
              <a:rPr lang="lv-LV" sz="2400" dirty="0" smtClean="0"/>
              <a:t>4. pakāpiens: </a:t>
            </a:r>
          </a:p>
          <a:p>
            <a:r>
              <a:rPr lang="lv-LV" sz="2400" b="1" dirty="0" smtClean="0"/>
              <a:t>Jaunieši ir norīkoti, bet arī informēti</a:t>
            </a:r>
          </a:p>
          <a:p>
            <a:endParaRPr lang="lv-LV" dirty="0"/>
          </a:p>
        </p:txBody>
      </p:sp>
      <p:sp>
        <p:nvSpPr>
          <p:cNvPr id="8" name="Rounded Rectangle 7"/>
          <p:cNvSpPr/>
          <p:nvPr/>
        </p:nvSpPr>
        <p:spPr>
          <a:xfrm>
            <a:off x="1" y="4572000"/>
            <a:ext cx="7239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2400" dirty="0" smtClean="0"/>
          </a:p>
          <a:p>
            <a:r>
              <a:rPr lang="lv-LV" sz="2400" dirty="0" smtClean="0"/>
              <a:t>3. pakāpiens: </a:t>
            </a:r>
          </a:p>
          <a:p>
            <a:r>
              <a:rPr lang="lv-LV" sz="2400" b="1" dirty="0" smtClean="0"/>
              <a:t>Jaunieši kā formalitāte </a:t>
            </a:r>
          </a:p>
          <a:p>
            <a:endParaRPr lang="lv-LV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0" y="5257800"/>
            <a:ext cx="7696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2400" dirty="0" smtClean="0"/>
          </a:p>
          <a:p>
            <a:r>
              <a:rPr lang="lv-LV" sz="2400" dirty="0" smtClean="0"/>
              <a:t>2. pakāpiens: </a:t>
            </a:r>
          </a:p>
          <a:p>
            <a:r>
              <a:rPr lang="lv-LV" sz="2400" b="1" dirty="0" smtClean="0"/>
              <a:t>Jaunieši kā dekorācija</a:t>
            </a:r>
            <a:r>
              <a:rPr lang="lv-LV" sz="2400" dirty="0" smtClean="0"/>
              <a:t> </a:t>
            </a:r>
          </a:p>
          <a:p>
            <a:endParaRPr lang="lv-LV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3200400"/>
            <a:ext cx="61722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2400" dirty="0" smtClean="0"/>
          </a:p>
          <a:p>
            <a:r>
              <a:rPr lang="lv-LV" sz="2400" dirty="0" smtClean="0"/>
              <a:t>5. pakāpiens: </a:t>
            </a:r>
          </a:p>
          <a:p>
            <a:r>
              <a:rPr lang="lv-LV" sz="2400" b="1" dirty="0" smtClean="0"/>
              <a:t>Ar jauniešiem konsultējas un informē </a:t>
            </a:r>
          </a:p>
          <a:p>
            <a:endParaRPr lang="lv-LV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1828800"/>
            <a:ext cx="51054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2400" dirty="0" smtClean="0"/>
          </a:p>
          <a:p>
            <a:r>
              <a:rPr lang="lv-LV" sz="2400" dirty="0" smtClean="0"/>
              <a:t>7. pakāpiens: </a:t>
            </a:r>
          </a:p>
          <a:p>
            <a:r>
              <a:rPr lang="lv-LV" sz="2400" b="1" dirty="0" smtClean="0"/>
              <a:t>Jauniešu iniciatīva un rīcība</a:t>
            </a:r>
          </a:p>
          <a:p>
            <a:endParaRPr lang="lv-LV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1143000"/>
            <a:ext cx="45720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2400" dirty="0" smtClean="0"/>
          </a:p>
          <a:p>
            <a:r>
              <a:rPr lang="lv-LV" sz="2400" dirty="0" smtClean="0"/>
              <a:t>8. pakāpiens: </a:t>
            </a:r>
          </a:p>
          <a:p>
            <a:r>
              <a:rPr lang="lv-LV" sz="2400" b="1" dirty="0" smtClean="0"/>
              <a:t>Vienlīdzība lēmumu pieņemšanā </a:t>
            </a:r>
          </a:p>
          <a:p>
            <a:endParaRPr lang="lv-LV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5943600"/>
            <a:ext cx="8382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 sz="2400" dirty="0" smtClean="0"/>
          </a:p>
          <a:p>
            <a:pPr marL="457200" indent="-457200">
              <a:buAutoNum type="arabicPeriod"/>
            </a:pPr>
            <a:r>
              <a:rPr lang="lv-LV" sz="2400" dirty="0" smtClean="0"/>
              <a:t>pakāpiens: </a:t>
            </a:r>
          </a:p>
          <a:p>
            <a:pPr marL="457200" indent="-457200"/>
            <a:r>
              <a:rPr lang="lv-LV" sz="2400" b="1" dirty="0" smtClean="0"/>
              <a:t>Manipulācija ar jauniešiem</a:t>
            </a:r>
            <a:r>
              <a:rPr lang="lv-LV" sz="2400" dirty="0" smtClean="0"/>
              <a:t> 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tēlu rezultāti vaicājumam “teamwor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4632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lv-LV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Līdzdalības metodes</a:t>
            </a:r>
            <a:endParaRPr lang="lv-LV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038600"/>
            <a:ext cx="3680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Delfu metode</a:t>
            </a:r>
            <a:endParaRPr lang="lv-LV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52578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lv-LV" sz="4000" dirty="0" smtClean="0"/>
              <a:t>KĀDI IR JAUNIEŠA IEGUVUMI LĪDZDARBOJOTIES?</a:t>
            </a:r>
            <a:endParaRPr lang="lv-LV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Standart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t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andar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244</Words>
  <Application>Microsoft Office PowerPoint</Application>
  <PresentationFormat>Slaidrāde ekrānā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tēma</vt:lpstr>
      <vt:lpstr>Jaunieši VAR!</vt:lpstr>
      <vt:lpstr>Darba devējs vēlas, lai 22 gadus vecam darbiniekam būtu  10 gadu darba pieredze</vt:lpstr>
      <vt:lpstr>PowerPoint prezentācija</vt:lpstr>
      <vt:lpstr>Vietā kur mīt 1000 iedzīvotāju, notikumus var mainīt 1 cilvēks</vt:lpstr>
      <vt:lpstr>Jauniešu līdzdalība</vt:lpstr>
      <vt:lpstr>Līdzdalības prasmes</vt:lpstr>
      <vt:lpstr>Kas ir ieguvēji?</vt:lpstr>
      <vt:lpstr>Rodžera Hārta  „Līdzdalības kāpņu” modelis:</vt:lpstr>
      <vt:lpstr>Līdzdalības metodes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</dc:creator>
  <cp:lastModifiedBy>Linda.Klusa</cp:lastModifiedBy>
  <cp:revision>36</cp:revision>
  <dcterms:created xsi:type="dcterms:W3CDTF">2017-12-12T21:15:51Z</dcterms:created>
  <dcterms:modified xsi:type="dcterms:W3CDTF">2018-03-05T09:53:18Z</dcterms:modified>
</cp:coreProperties>
</file>