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</p:sldMasterIdLst>
  <p:sldIdLst>
    <p:sldId id="256" r:id="rId9"/>
    <p:sldId id="257" r:id="rId10"/>
    <p:sldId id="258" r:id="rId11"/>
    <p:sldId id="259" r:id="rId12"/>
    <p:sldId id="270" r:id="rId13"/>
    <p:sldId id="269" r:id="rId14"/>
    <p:sldId id="267" r:id="rId15"/>
    <p:sldId id="266" r:id="rId16"/>
    <p:sldId id="264" r:id="rId17"/>
    <p:sldId id="263" r:id="rId18"/>
    <p:sldId id="265" r:id="rId19"/>
    <p:sldId id="261" r:id="rId20"/>
    <p:sldId id="262" r:id="rId21"/>
    <p:sldId id="260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089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334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223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3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2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65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368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2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74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39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1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16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57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56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55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6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7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4999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6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69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17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52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70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0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7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54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07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7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7491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45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0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17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53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40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08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9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74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78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6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4534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7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52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57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99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05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50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70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65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77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6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48474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66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582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77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72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90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20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10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948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76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5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37532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69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61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7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51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194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594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405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54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44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3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51372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08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837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85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02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316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299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47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692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7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708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40B8C-D8F4-4B4F-8321-D2ED6CD8DB84}" type="datetimeFigureOut">
              <a:rPr lang="lv-LV" smtClean="0"/>
              <a:t>28.02.2018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1430-6AA8-4881-91DA-3F05A3254B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496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9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0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1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5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0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3E24-37F1-4991-B73D-467E633DD1E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28.02.2018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6E9A-F059-4CF0-B6CE-FEDFA498E886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5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rkg.lv/?p=905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ac.edu.lv/projekti/aktualie-projekti/izzinat-pieredzet-rikoti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632966"/>
            <a:ext cx="9144000" cy="2387600"/>
          </a:xfrm>
        </p:spPr>
        <p:txBody>
          <a:bodyPr/>
          <a:lstStyle/>
          <a:p>
            <a:r>
              <a:rPr lang="lv-LV" dirty="0" smtClean="0"/>
              <a:t>Izzināt. Pieredzēt. Rīkoties. Dalīties.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49" y="5235618"/>
            <a:ext cx="2016562" cy="1169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6" y="5235618"/>
            <a:ext cx="3400580" cy="975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8780" y="5343367"/>
            <a:ext cx="6713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800" dirty="0" smtClean="0"/>
              <a:t>Rīgas Klasiskā ģimnāzija</a:t>
            </a:r>
          </a:p>
          <a:p>
            <a:pPr algn="r"/>
            <a:r>
              <a:rPr lang="lv-LV" sz="2800" dirty="0" smtClean="0"/>
              <a:t>2018. gada 1. marts</a:t>
            </a:r>
            <a:endParaRPr lang="lv-LV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20969" y="3204005"/>
            <a:ext cx="874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Spēlē, spēlē, ko tu spēlē…</a:t>
            </a:r>
            <a:endParaRPr lang="lv-LV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22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5362" name="Picture 2" descr="E:\Latvija man ir\neparbaud\Papira_kugisa_ dzive_Anna_Salasova_10.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17" y="1600201"/>
            <a:ext cx="68155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7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000" dirty="0"/>
              <a:t>…apkārt </a:t>
            </a:r>
            <a:r>
              <a:rPr lang="lv-LV" sz="2000" dirty="0"/>
              <a:t>vienmēr ir dažādi šķēršļi – koku zari, akmeņi, kurmju rakumi. Pārvarot tos, mēs sasniedzam laimīgu un pilnīgu dzīvi, kuru simbolizē mierīga jūra un tīra debess,  vieta, kur spīd saule un pūš patīkams vējš. </a:t>
            </a:r>
            <a:r>
              <a:rPr lang="lv-LV" sz="2000" dirty="0"/>
              <a:t>(</a:t>
            </a:r>
            <a:r>
              <a:rPr lang="lv-LV" sz="2000" dirty="0" err="1"/>
              <a:t>Makadzeja</a:t>
            </a:r>
            <a:r>
              <a:rPr lang="lv-LV" sz="2000" dirty="0"/>
              <a:t> Stefānija)</a:t>
            </a:r>
            <a:endParaRPr lang="lv-LV" sz="2000" dirty="0"/>
          </a:p>
        </p:txBody>
      </p:sp>
      <p:pic>
        <p:nvPicPr>
          <p:cNvPr id="11266" name="Picture 2" descr="E:\Latvija man ir\makadzeja 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147697"/>
            <a:ext cx="6011904" cy="39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3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Mēs lepojamies ar…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>
                <a:solidFill>
                  <a:prstClr val="black"/>
                </a:solidFill>
              </a:rPr>
              <a:t>Interaktīvo spēli «Latvijas izzināšana»</a:t>
            </a: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5" y="2434107"/>
            <a:ext cx="5591180" cy="374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6" y="2434400"/>
            <a:ext cx="5590743" cy="37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Mēs lepojamies ar…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>
                <a:solidFill>
                  <a:prstClr val="black"/>
                </a:solidFill>
              </a:rPr>
              <a:t>«Stāstu sega Latvijai» </a:t>
            </a:r>
            <a:r>
              <a:rPr lang="lv-LV" dirty="0">
                <a:solidFill>
                  <a:prstClr val="black"/>
                </a:solidFill>
                <a:hlinkClick r:id="rId2"/>
              </a:rPr>
              <a:t>http://www.rkg.lv/?p=9057</a:t>
            </a:r>
            <a:r>
              <a:rPr lang="lv-LV" dirty="0">
                <a:solidFill>
                  <a:prstClr val="black"/>
                </a:solidFill>
              </a:rPr>
              <a:t> </a:t>
            </a: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859" y="2674850"/>
            <a:ext cx="5216328" cy="3477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46" y="2687258"/>
            <a:ext cx="5234558" cy="34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Mēs lepojamies ar…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 smtClean="0">
                <a:solidFill>
                  <a:prstClr val="black"/>
                </a:solidFill>
              </a:rPr>
              <a:t>Interaktīvo </a:t>
            </a:r>
            <a:r>
              <a:rPr lang="lv-LV" dirty="0">
                <a:solidFill>
                  <a:prstClr val="black"/>
                </a:solidFill>
              </a:rPr>
              <a:t>literāro spēli «Aspazijai -150»</a:t>
            </a: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2483442"/>
            <a:ext cx="5719054" cy="38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Izzināt. Pieredzēt. Rīkoties.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2016. gada novembris – 2017. gada jūnijs</a:t>
            </a:r>
          </a:p>
          <a:p>
            <a:pPr marL="0" indent="0">
              <a:buNone/>
            </a:pPr>
            <a:r>
              <a:rPr lang="lv-LV" dirty="0" smtClean="0"/>
              <a:t>12 </a:t>
            </a:r>
            <a:r>
              <a:rPr lang="lv-LV" dirty="0" err="1" smtClean="0"/>
              <a:t>dalībskolas</a:t>
            </a:r>
            <a:r>
              <a:rPr lang="lv-LV" dirty="0" smtClean="0"/>
              <a:t> (komandā 3 skolotāji un  2 skolēni)</a:t>
            </a: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 smtClean="0">
                <a:hlinkClick r:id="rId2"/>
              </a:rPr>
              <a:t>http://iac.edu.lv/projekti/aktualie-projekti/izzinat-pieredzet-rikoties/</a:t>
            </a:r>
            <a:r>
              <a:rPr lang="lv-LV" dirty="0" smtClean="0"/>
              <a:t>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4122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57" y="1305335"/>
            <a:ext cx="3643716" cy="2770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23" y="232758"/>
            <a:ext cx="10515600" cy="1325563"/>
          </a:xfrm>
        </p:spPr>
        <p:txBody>
          <a:bodyPr/>
          <a:lstStyle/>
          <a:p>
            <a:r>
              <a:rPr lang="lv-LV" dirty="0" smtClean="0"/>
              <a:t>Vārdi, kas raksturo dalību projektā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44403" cy="4351338"/>
          </a:xfrm>
        </p:spPr>
        <p:txBody>
          <a:bodyPr/>
          <a:lstStyle/>
          <a:p>
            <a:r>
              <a:rPr lang="lv-LV" dirty="0" smtClean="0"/>
              <a:t>Komandā ir spēks</a:t>
            </a:r>
            <a:endParaRPr lang="lv-LV" dirty="0" smtClean="0"/>
          </a:p>
          <a:p>
            <a:r>
              <a:rPr lang="lv-LV" dirty="0" smtClean="0"/>
              <a:t>Sadarbība un atbildība</a:t>
            </a:r>
          </a:p>
          <a:p>
            <a:r>
              <a:rPr lang="lv-LV" dirty="0" smtClean="0"/>
              <a:t>Aktīva līdzdalība</a:t>
            </a:r>
          </a:p>
          <a:p>
            <a:r>
              <a:rPr lang="lv-LV" dirty="0" err="1" smtClean="0"/>
              <a:t>Medijpratība</a:t>
            </a:r>
            <a:endParaRPr lang="lv-LV" dirty="0" smtClean="0"/>
          </a:p>
          <a:p>
            <a:r>
              <a:rPr lang="lv-LV" dirty="0" smtClean="0"/>
              <a:t>Radoši un interesanti sev un citiem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173" y="360396"/>
            <a:ext cx="3502048" cy="2663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458" y="4001294"/>
            <a:ext cx="3563584" cy="2709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38" y="3151188"/>
            <a:ext cx="2460117" cy="3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Mēs lepojamies </a:t>
            </a:r>
            <a:r>
              <a:rPr lang="lv-LV" dirty="0" smtClean="0"/>
              <a:t>ar…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80337" cy="4351338"/>
          </a:xfrm>
        </p:spPr>
        <p:txBody>
          <a:bodyPr/>
          <a:lstStyle/>
          <a:p>
            <a:r>
              <a:rPr lang="lv-LV" dirty="0" smtClean="0"/>
              <a:t>Foto un stāstu konkursu «Latvija man ir</a:t>
            </a:r>
            <a:r>
              <a:rPr lang="lv-LV" dirty="0" smtClean="0"/>
              <a:t>…»</a:t>
            </a:r>
            <a:endParaRPr lang="lv-LV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9" y="922489"/>
            <a:ext cx="4333124" cy="54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7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02234"/>
          </a:xfrm>
        </p:spPr>
        <p:txBody>
          <a:bodyPr>
            <a:noAutofit/>
          </a:bodyPr>
          <a:lstStyle/>
          <a:p>
            <a:r>
              <a:rPr lang="lv-LV" sz="2400" dirty="0"/>
              <a:t>Meklē mani šodien pie jūras</a:t>
            </a:r>
            <a:br>
              <a:rPr lang="lv-LV" sz="2400" dirty="0"/>
            </a:br>
            <a:r>
              <a:rPr lang="lv-LV" sz="2400" dirty="0"/>
              <a:t>kura šobrīd krāc un šalc</a:t>
            </a:r>
            <a:br>
              <a:rPr lang="lv-LV" sz="2400" dirty="0"/>
            </a:br>
            <a:r>
              <a:rPr lang="lv-LV" sz="2400" dirty="0"/>
              <a:t>meklē mani šodien pie jūras</a:t>
            </a:r>
            <a:br>
              <a:rPr lang="lv-LV" sz="2400" dirty="0"/>
            </a:br>
            <a:r>
              <a:rPr lang="lv-LV" sz="2400" dirty="0"/>
              <a:t>kura manu dvēseli sauc</a:t>
            </a:r>
            <a:r>
              <a:rPr lang="lv-LV" sz="2400" dirty="0"/>
              <a:t>... (</a:t>
            </a:r>
            <a:r>
              <a:rPr lang="lv-LV" sz="2400" dirty="0" err="1"/>
              <a:t>Sabļina</a:t>
            </a:r>
            <a:r>
              <a:rPr lang="lv-LV" sz="2400" dirty="0"/>
              <a:t> </a:t>
            </a:r>
            <a:r>
              <a:rPr lang="lv-LV" sz="2400" dirty="0" err="1"/>
              <a:t>Angelina</a:t>
            </a:r>
            <a:r>
              <a:rPr lang="lv-LV" sz="2400" dirty="0"/>
              <a:t>)</a:t>
            </a:r>
            <a:endParaRPr lang="lv-LV" sz="2400" dirty="0"/>
          </a:p>
        </p:txBody>
      </p:sp>
      <p:pic>
        <p:nvPicPr>
          <p:cNvPr id="7170" name="Picture 2" descr="E:\Latvija man ir\sabļina2 11.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56" y="2133601"/>
            <a:ext cx="7097889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1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lv-LV" sz="2700" dirty="0"/>
              <a:t>Zaļa krāsa ir dabas un auglības krāsa. Tā simbolizē mieru un harmoniju, ar ko arī man asociējas dzimtene. </a:t>
            </a:r>
            <a:r>
              <a:rPr lang="lv-LV" sz="2700" dirty="0"/>
              <a:t/>
            </a:r>
            <a:br>
              <a:rPr lang="lv-LV" sz="2700" dirty="0"/>
            </a:br>
            <a:r>
              <a:rPr lang="lv-LV" sz="2700" dirty="0"/>
              <a:t>(</a:t>
            </a:r>
            <a:r>
              <a:rPr lang="lv-LV" sz="2700" dirty="0" err="1"/>
              <a:t>Beļajevs</a:t>
            </a:r>
            <a:r>
              <a:rPr lang="lv-LV" sz="2700" dirty="0"/>
              <a:t> Dāniels)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2050" name="Picture 2" descr="E:\Latvija man ir\beļajevs 11.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24" y="1600201"/>
            <a:ext cx="67849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930226"/>
          </a:xfrm>
        </p:spPr>
        <p:txBody>
          <a:bodyPr>
            <a:noAutofit/>
          </a:bodyPr>
          <a:lstStyle/>
          <a:p>
            <a:r>
              <a:rPr lang="lv-LV" sz="2800" dirty="0"/>
              <a:t>Saullēkts ir jaunas dienas sākums. Lai diena būtu veiksmīga, ir jāsagaida saule no rīta. Saullēkts manā dzimtenē vienmēr dod man spēku un labu garastāvokli uz visu dienu</a:t>
            </a:r>
            <a:r>
              <a:rPr lang="lv-LV" sz="2800" dirty="0"/>
              <a:t>. (</a:t>
            </a:r>
            <a:r>
              <a:rPr lang="lv-LV" sz="2800" dirty="0" err="1"/>
              <a:t>Volkova</a:t>
            </a:r>
            <a:r>
              <a:rPr lang="lv-LV" sz="2800" dirty="0"/>
              <a:t> </a:t>
            </a:r>
            <a:r>
              <a:rPr lang="lv-LV" sz="2800" dirty="0" err="1"/>
              <a:t>Aļisa</a:t>
            </a:r>
            <a:r>
              <a:rPr lang="lv-LV" sz="2800" dirty="0"/>
              <a:t>)</a:t>
            </a:r>
            <a:endParaRPr lang="lv-LV" sz="2800" dirty="0"/>
          </a:p>
        </p:txBody>
      </p:sp>
      <p:pic>
        <p:nvPicPr>
          <p:cNvPr id="9218" name="Picture 2" descr="E:\Latvija man ir\volkova alisa 11.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2420889"/>
            <a:ext cx="3977283" cy="39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8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Jūras skaistums vienmēr mani ir pārsteidzis un hipnotizējis. Tajā es jūtu mieru un prieku</a:t>
            </a:r>
            <a:r>
              <a:rPr lang="lv-LV" sz="2800" dirty="0"/>
              <a:t>. (</a:t>
            </a:r>
            <a:r>
              <a:rPr lang="lv-LV" sz="2800" dirty="0" err="1"/>
              <a:t>Rehiašvili</a:t>
            </a:r>
            <a:r>
              <a:rPr lang="lv-LV" sz="2800" dirty="0"/>
              <a:t> Sofija)</a:t>
            </a:r>
            <a:endParaRPr lang="lv-LV" sz="2800" dirty="0"/>
          </a:p>
        </p:txBody>
      </p:sp>
      <p:pic>
        <p:nvPicPr>
          <p:cNvPr id="10242" name="Picture 2" descr="E:\Latvija man ir\rehiašvili 11.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24" y="1600201"/>
            <a:ext cx="44719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4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lv-LV" sz="2700" dirty="0"/>
              <a:t>Kas tad Latvija ir...?</a:t>
            </a:r>
            <a:br>
              <a:rPr lang="lv-LV" sz="2700" dirty="0"/>
            </a:br>
            <a:r>
              <a:rPr lang="lv-LV" sz="2700" dirty="0"/>
              <a:t>Tā ir māja,</a:t>
            </a:r>
            <a:br>
              <a:rPr lang="lv-LV" sz="2700" dirty="0"/>
            </a:br>
            <a:r>
              <a:rPr lang="lv-LV" sz="2700" dirty="0"/>
              <a:t>dzimtene,</a:t>
            </a:r>
            <a:br>
              <a:rPr lang="lv-LV" sz="2700" dirty="0"/>
            </a:br>
            <a:r>
              <a:rPr lang="lv-LV" sz="2700" dirty="0"/>
              <a:t>dvēsele mana,</a:t>
            </a:r>
            <a:br>
              <a:rPr lang="lv-LV" sz="2700" dirty="0"/>
            </a:br>
            <a:r>
              <a:rPr lang="lv-LV" sz="2700" dirty="0"/>
              <a:t>ģimene, draugi,</a:t>
            </a:r>
            <a:r>
              <a:rPr lang="lv-LV" dirty="0"/>
              <a:t/>
            </a:r>
            <a:br>
              <a:rPr lang="lv-LV" dirty="0"/>
            </a:br>
            <a:r>
              <a:rPr lang="lv-LV" sz="2200" dirty="0"/>
              <a:t>Tā esmu ES</a:t>
            </a:r>
            <a:r>
              <a:rPr lang="lv-LV" sz="2200" dirty="0"/>
              <a:t>! (</a:t>
            </a:r>
            <a:r>
              <a:rPr lang="lv-LV" sz="2200" dirty="0" err="1"/>
              <a:t>Ļeonova</a:t>
            </a:r>
            <a:r>
              <a:rPr lang="lv-LV" sz="2200" dirty="0"/>
              <a:t> Viktorija)</a:t>
            </a:r>
            <a:endParaRPr lang="lv-LV" sz="22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2492896"/>
            <a:ext cx="5434965" cy="36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32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257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8_Office Theme</vt:lpstr>
      <vt:lpstr>Izzināt. Pieredzēt. Rīkoties. Dalīties.</vt:lpstr>
      <vt:lpstr>Izzināt. Pieredzēt. Rīkoties.</vt:lpstr>
      <vt:lpstr>Vārdi, kas raksturo dalību projektā</vt:lpstr>
      <vt:lpstr>Mēs lepojamies ar… </vt:lpstr>
      <vt:lpstr>Meklē mani šodien pie jūras kura šobrīd krāc un šalc meklē mani šodien pie jūras kura manu dvēseli sauc... (Sabļina Angelina)</vt:lpstr>
      <vt:lpstr>Zaļa krāsa ir dabas un auglības krāsa. Tā simbolizē mieru un harmoniju, ar ko arī man asociējas dzimtene.  (Beļajevs Dāniels) </vt:lpstr>
      <vt:lpstr>Saullēkts ir jaunas dienas sākums. Lai diena būtu veiksmīga, ir jāsagaida saule no rīta. Saullēkts manā dzimtenē vienmēr dod man spēku un labu garastāvokli uz visu dienu. (Volkova Aļisa)</vt:lpstr>
      <vt:lpstr>Jūras skaistums vienmēr mani ir pārsteidzis un hipnotizējis. Tajā es jūtu mieru un prieku. (Rehiašvili Sofija)</vt:lpstr>
      <vt:lpstr>Kas tad Latvija ir...? Tā ir māja, dzimtene, dvēsele mana, ģimene, draugi, Tā esmu ES! (Ļeonova Viktorija)</vt:lpstr>
      <vt:lpstr>PowerPoint Presentation</vt:lpstr>
      <vt:lpstr>…apkārt vienmēr ir dažādi šķēršļi – koku zari, akmeņi, kurmju rakumi. Pārvarot tos, mēs sasniedzam laimīgu un pilnīgu dzīvi, kuru simbolizē mierīga jūra un tīra debess,  vieta, kur spīd saule un pūš patīkams vējš. (Makadzeja Stefānija)</vt:lpstr>
      <vt:lpstr>Mēs lepojamies ar…</vt:lpstr>
      <vt:lpstr>Mēs lepojamies ar…</vt:lpstr>
      <vt:lpstr>Mēs lepojamies ar…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Izzināt. Pieredzēt. Rīkoties. Dalīties.</dc:title>
  <dc:creator>Inga Narmonta</dc:creator>
  <cp:lastModifiedBy>Inga Narmonta</cp:lastModifiedBy>
  <cp:revision>5</cp:revision>
  <dcterms:created xsi:type="dcterms:W3CDTF">2018-02-26T17:20:40Z</dcterms:created>
  <dcterms:modified xsi:type="dcterms:W3CDTF">2018-02-28T17:38:10Z</dcterms:modified>
</cp:coreProperties>
</file>